
<file path=[Content_Types].xml><?xml version="1.0" encoding="utf-8"?>
<Types xmlns="http://schemas.openxmlformats.org/package/2006/content-types">
  <Default Extension="png" ContentType="image/png"/>
  <Default Extension="tmp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9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1F0C2"/>
    <a:srgbClr val="FAFAEA"/>
    <a:srgbClr val="F4F3CD"/>
    <a:srgbClr val="6A310A"/>
    <a:srgbClr val="462006"/>
    <a:srgbClr val="87CEEB"/>
    <a:srgbClr val="9DC3E6"/>
    <a:srgbClr val="C4E1B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78" y="144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hdphoto1.wdp>
</file>

<file path=ppt/media/image1.png>
</file>

<file path=ppt/media/image2.tmp>
</file>

<file path=ppt/media/image3.jpe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281359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522675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91426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88801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74771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81028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284022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122225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949768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76480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622458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8A4833-7B7A-4F03-BDB9-5EB50E332990}" type="datetimeFigureOut">
              <a:rPr lang="en-GB" smtClean="0"/>
              <a:t>29/10/2018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FAE04B-9C6A-4A1B-B798-D7AA8C6655E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294977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tmp"/><Relationship Id="rId7" Type="http://schemas.openxmlformats.org/officeDocument/2006/relationships/image" Target="../media/image5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6" Type="http://schemas.microsoft.com/office/2007/relationships/hdphoto" Target="../media/hdphoto1.wdp"/><Relationship Id="rId5" Type="http://schemas.openxmlformats.org/officeDocument/2006/relationships/image" Target="../media/image4.png"/><Relationship Id="rId4" Type="http://schemas.openxmlformats.org/officeDocument/2006/relationships/image" Target="../media/image3.jpe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645638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Seeing an explanation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863125"/>
            <a:ext cx="8285163" cy="801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Imagine you are in a room. </a:t>
            </a:r>
          </a:p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It is lit by sunlight and you are looking at a book on the table.</a:t>
            </a:r>
          </a:p>
        </p:txBody>
      </p:sp>
      <p:grpSp>
        <p:nvGrpSpPr>
          <p:cNvPr id="33" name="Group 32"/>
          <p:cNvGrpSpPr/>
          <p:nvPr/>
        </p:nvGrpSpPr>
        <p:grpSpPr>
          <a:xfrm>
            <a:off x="2467272" y="4160308"/>
            <a:ext cx="3236858" cy="1978556"/>
            <a:chOff x="2648427" y="4160308"/>
            <a:chExt cx="3236858" cy="1978556"/>
          </a:xfrm>
        </p:grpSpPr>
        <p:pic>
          <p:nvPicPr>
            <p:cNvPr id="29" name="Picture 28" descr="Screen Clipping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2648427" y="4160308"/>
              <a:ext cx="3236858" cy="1325942"/>
            </a:xfrm>
            <a:prstGeom prst="rect">
              <a:avLst/>
            </a:prstGeom>
          </p:spPr>
        </p:pic>
        <p:sp>
          <p:nvSpPr>
            <p:cNvPr id="9" name="Rectangle 8"/>
            <p:cNvSpPr/>
            <p:nvPr/>
          </p:nvSpPr>
          <p:spPr>
            <a:xfrm rot="5400000">
              <a:off x="4763980" y="5347864"/>
              <a:ext cx="1449877" cy="132122"/>
            </a:xfrm>
            <a:prstGeom prst="rect">
              <a:avLst/>
            </a:prstGeom>
            <a:blipFill>
              <a:blip r:embed="rId4"/>
              <a:tile tx="0" ty="0" sx="100000" sy="100000" flip="none" algn="tl"/>
            </a:blipFill>
            <a:ln w="9525">
              <a:solidFill>
                <a:srgbClr val="6A310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1" name="Rectangle 30"/>
            <p:cNvSpPr/>
            <p:nvPr/>
          </p:nvSpPr>
          <p:spPr>
            <a:xfrm rot="5400000">
              <a:off x="2325580" y="5347865"/>
              <a:ext cx="1449877" cy="132122"/>
            </a:xfrm>
            <a:prstGeom prst="rect">
              <a:avLst/>
            </a:prstGeom>
            <a:blipFill>
              <a:blip r:embed="rId4"/>
              <a:tile tx="0" ty="0" sx="100000" sy="100000" flip="none" algn="tl"/>
            </a:blipFill>
            <a:ln w="9525">
              <a:solidFill>
                <a:srgbClr val="6A310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2648427" y="4581187"/>
              <a:ext cx="3175773" cy="143214"/>
            </a:xfrm>
            <a:prstGeom prst="rect">
              <a:avLst/>
            </a:prstGeom>
            <a:blipFill>
              <a:blip r:embed="rId4"/>
              <a:tile tx="0" ty="0" sx="100000" sy="100000" flip="none" algn="tl"/>
            </a:blipFill>
            <a:ln w="9525">
              <a:solidFill>
                <a:srgbClr val="6A310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pic>
        <p:nvPicPr>
          <p:cNvPr id="56" name="Picture 55"/>
          <p:cNvPicPr>
            <a:picLocks noChangeAspect="1"/>
          </p:cNvPicPr>
          <p:nvPr/>
        </p:nvPicPr>
        <p:blipFill>
          <a:blip r:embed="rId5">
            <a:extLst>
              <a:ext uri="{BEBA8EAE-BF5A-486C-A8C5-ECC9F3942E4B}">
                <a14:imgProps xmlns:a14="http://schemas.microsoft.com/office/drawing/2010/main">
                  <a14:imgLayer r:embed="rId6">
                    <a14:imgEffect>
                      <a14:saturation sat="400000"/>
                    </a14:imgEffect>
                  </a14:imgLayer>
                </a14:imgProps>
              </a:ext>
            </a:extLst>
          </a:blip>
          <a:stretch>
            <a:fillRect/>
          </a:stretch>
        </p:blipFill>
        <p:spPr>
          <a:xfrm>
            <a:off x="5019813" y="1772697"/>
            <a:ext cx="3626748" cy="2085194"/>
          </a:xfrm>
          <a:prstGeom prst="rect">
            <a:avLst/>
          </a:prstGeom>
        </p:spPr>
      </p:pic>
      <p:pic>
        <p:nvPicPr>
          <p:cNvPr id="64" name="Picture 63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783719" y="2024637"/>
            <a:ext cx="794916" cy="41142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60217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6889" y="645638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Seeing an explanation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57200" y="1407045"/>
            <a:ext cx="8425688" cy="54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Light travels out in all directions from the Sun. 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6" name="Text Placeholder 16"/>
          <p:cNvSpPr txBox="1">
            <a:spLocks/>
          </p:cNvSpPr>
          <p:nvPr/>
        </p:nvSpPr>
        <p:spPr>
          <a:xfrm>
            <a:off x="457200" y="853720"/>
            <a:ext cx="8285163" cy="51002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6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</a:rPr>
              <a:t>How do </a:t>
            </a:r>
            <a:r>
              <a:rPr lang="en-US" sz="1600" b="1" dirty="0" smtClean="0"/>
              <a:t>you see the book?</a:t>
            </a:r>
            <a:r>
              <a:rPr lang="en-US" sz="1600" dirty="0" smtClean="0"/>
              <a:t> Pick </a:t>
            </a:r>
            <a:r>
              <a:rPr kumimoji="0" lang="en-US" sz="1600" b="1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</a:rPr>
              <a:t>one</a:t>
            </a:r>
            <a:r>
              <a:rPr kumimoji="0" lang="en-US" sz="1600" i="0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</a:rPr>
              <a:t> statement in each row to </a:t>
            </a:r>
            <a:r>
              <a:rPr lang="en-US" sz="1600" dirty="0" smtClean="0"/>
              <a:t>explain how</a:t>
            </a:r>
            <a:r>
              <a:rPr kumimoji="0" lang="en-US" sz="1600" b="0" i="0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</a:rPr>
              <a:t>.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</a:endParaRPr>
          </a:p>
        </p:txBody>
      </p:sp>
      <p:sp>
        <p:nvSpPr>
          <p:cNvPr id="7" name="Text Placeholder 16"/>
          <p:cNvSpPr txBox="1">
            <a:spLocks/>
          </p:cNvSpPr>
          <p:nvPr/>
        </p:nvSpPr>
        <p:spPr>
          <a:xfrm>
            <a:off x="72917" y="1407045"/>
            <a:ext cx="324051" cy="54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endParaRPr kumimoji="0" lang="en-US" sz="14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8" name="Text Placeholder 16"/>
          <p:cNvSpPr txBox="1">
            <a:spLocks/>
          </p:cNvSpPr>
          <p:nvPr/>
        </p:nvSpPr>
        <p:spPr>
          <a:xfrm>
            <a:off x="72917" y="2059479"/>
            <a:ext cx="324051" cy="54613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endParaRPr kumimoji="0" lang="en-US" sz="14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9" name="Text Placeholder 16"/>
          <p:cNvSpPr txBox="1">
            <a:spLocks/>
          </p:cNvSpPr>
          <p:nvPr/>
        </p:nvSpPr>
        <p:spPr>
          <a:xfrm>
            <a:off x="72917" y="2738072"/>
            <a:ext cx="324051" cy="6722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endParaRPr kumimoji="0" lang="en-US" sz="14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0" name="Text Placeholder 16"/>
          <p:cNvSpPr txBox="1">
            <a:spLocks/>
          </p:cNvSpPr>
          <p:nvPr/>
        </p:nvSpPr>
        <p:spPr>
          <a:xfrm>
            <a:off x="72917" y="3522760"/>
            <a:ext cx="324051" cy="666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</a:t>
            </a:r>
            <a:endParaRPr kumimoji="0" lang="en-US" sz="14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4" name="Text Placeholder 16"/>
          <p:cNvSpPr txBox="1">
            <a:spLocks/>
          </p:cNvSpPr>
          <p:nvPr/>
        </p:nvSpPr>
        <p:spPr>
          <a:xfrm>
            <a:off x="72917" y="4327470"/>
            <a:ext cx="324051" cy="7737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</a:t>
            </a:r>
            <a:endParaRPr kumimoji="0" lang="en-US" sz="14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57200" y="2744127"/>
            <a:ext cx="2700000" cy="6662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Some light from the Sun falls on the book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3317073" y="2744127"/>
            <a:ext cx="2700000" cy="6662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Some light from the Sun goes into my eyes.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6176945" y="2744127"/>
            <a:ext cx="2705943" cy="6662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Sunlight fills the room and makes it bright.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57200" y="4327469"/>
            <a:ext cx="4140000" cy="77373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As a result, some light travels from the book to my eyes 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4733775" y="4327469"/>
            <a:ext cx="4149113" cy="77373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At the same time, some light goes from my eyes to the book.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57200" y="2065618"/>
            <a:ext cx="8425688" cy="54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Sunlight passes through the window into the room.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57200" y="3522760"/>
            <a:ext cx="2700000" cy="6662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Light is emitted by the book.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317073" y="3522760"/>
            <a:ext cx="2700000" cy="6662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Light is scattered by the book.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6176945" y="3522760"/>
            <a:ext cx="2705943" cy="6662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Light is absorbed by the book.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57200" y="5233656"/>
            <a:ext cx="4140000" cy="77373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 see the book because it is lit up.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733775" y="5244611"/>
            <a:ext cx="4149113" cy="773734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 see the book because this light enters my eyes.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9" name="Text Placeholder 16"/>
          <p:cNvSpPr txBox="1">
            <a:spLocks/>
          </p:cNvSpPr>
          <p:nvPr/>
        </p:nvSpPr>
        <p:spPr>
          <a:xfrm>
            <a:off x="72917" y="5233656"/>
            <a:ext cx="324051" cy="7737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6</a:t>
            </a:r>
            <a:endParaRPr kumimoji="0" lang="en-US" sz="14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457200" y="2741099"/>
            <a:ext cx="2700000" cy="666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Some light from the Sun falls on the book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3317072" y="3522760"/>
            <a:ext cx="2700000" cy="666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Light is scattered by the book.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457200" y="4327469"/>
            <a:ext cx="4140000" cy="77373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As a result, some light travels from the book to my eyes 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4733775" y="5244611"/>
            <a:ext cx="4149113" cy="77373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 see the book because </a:t>
            </a:r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this light enters </a:t>
            </a:r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my eyes.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54228" y="2065618"/>
            <a:ext cx="8425688" cy="5400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Sunlight passes through the window into the room.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54228" y="1407045"/>
            <a:ext cx="8425688" cy="5400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Light travels out in all directions from the Sun. </a:t>
            </a:r>
            <a:endParaRPr lang="en-GB" sz="16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26546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 animBg="1"/>
      <p:bldP spid="33" grpId="0" animBg="1"/>
      <p:bldP spid="35" grpId="0" animBg="1"/>
      <p:bldP spid="37" grpId="0" animBg="1"/>
      <p:bldP spid="38" grpId="0" animBg="1"/>
      <p:bldP spid="39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95</TotalTime>
  <Words>228</Words>
  <Application>Microsoft Office PowerPoint</Application>
  <PresentationFormat>On-screen Show (4:3)</PresentationFormat>
  <Paragraphs>29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Verdana</vt:lpstr>
      <vt:lpstr>Office Theme</vt:lpstr>
      <vt:lpstr>PowerPoint Presentation</vt:lpstr>
      <vt:lpstr>PowerPoint Presentation</vt:lpstr>
    </vt:vector>
  </TitlesOfParts>
  <Company>University of York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Peter Fairhurst</dc:creator>
  <cp:lastModifiedBy>Peter Fairhurst</cp:lastModifiedBy>
  <cp:revision>16</cp:revision>
  <dcterms:created xsi:type="dcterms:W3CDTF">2018-10-10T12:11:58Z</dcterms:created>
  <dcterms:modified xsi:type="dcterms:W3CDTF">2018-10-29T09:40:12Z</dcterms:modified>
</cp:coreProperties>
</file>

<file path=docProps/thumbnail.jpeg>
</file>